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  <p:sldMasterId id="2147483778" r:id="rId5"/>
  </p:sldMasterIdLst>
  <p:notesMasterIdLst>
    <p:notesMasterId r:id="rId7"/>
  </p:notesMasterIdLst>
  <p:sldIdLst>
    <p:sldId id="2080" r:id="rId6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ZIONE" id="{75DAC6BA-4AD0-9F4A-96BC-467445ABCD4A}">
          <p14:sldIdLst>
            <p14:sldId id="20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gherita Todisco" initials="MT" lastIdx="1" clrIdx="0">
    <p:extLst>
      <p:ext uri="{19B8F6BF-5375-455C-9EA6-DF929625EA0E}">
        <p15:presenceInfo xmlns:p15="http://schemas.microsoft.com/office/powerpoint/2012/main" userId="S::margherita.todisco@aon.it::b478c4ed-aae6-4ea1-ae45-371bd0ac9a7b" providerId="AD"/>
      </p:ext>
    </p:extLst>
  </p:cmAuthor>
  <p:cmAuthor id="2" name="Paola Gallina" initials="PG" lastIdx="4" clrIdx="1">
    <p:extLst>
      <p:ext uri="{19B8F6BF-5375-455C-9EA6-DF929625EA0E}">
        <p15:presenceInfo xmlns:p15="http://schemas.microsoft.com/office/powerpoint/2012/main" userId="S::Paola.Gallina@aon.it::14def723-ecae-4240-ba87-2ed88e6a88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39A"/>
    <a:srgbClr val="FD1B17"/>
    <a:srgbClr val="ED1912"/>
    <a:srgbClr val="C31405"/>
    <a:srgbClr val="D7160B"/>
    <a:srgbClr val="EB1911"/>
    <a:srgbClr val="BE1303"/>
    <a:srgbClr val="F31A14"/>
    <a:srgbClr val="B08A00"/>
    <a:srgbClr val="887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61" autoAdjust="0"/>
    <p:restoredTop sz="86410"/>
  </p:normalViewPr>
  <p:slideViewPr>
    <p:cSldViewPr snapToGrid="0" snapToObjects="1">
      <p:cViewPr varScale="1">
        <p:scale>
          <a:sx n="52" d="100"/>
          <a:sy n="52" d="100"/>
        </p:scale>
        <p:origin x="570" y="120"/>
      </p:cViewPr>
      <p:guideLst/>
    </p:cSldViewPr>
  </p:slideViewPr>
  <p:outlineViewPr>
    <p:cViewPr>
      <p:scale>
        <a:sx n="33" d="100"/>
        <a:sy n="33" d="100"/>
      </p:scale>
      <p:origin x="0" y="-23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598D5-A3FE-0C4E-B933-B87520E8EF4C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F102A-BCD4-D14F-9CE7-7BB6C2F4C31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60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98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0413" y="0"/>
            <a:ext cx="16002000" cy="13715107"/>
          </a:xfrm>
          <a:solidFill>
            <a:schemeClr val="bg1">
              <a:lumMod val="95000"/>
            </a:schemeClr>
          </a:solidFill>
        </p:spPr>
        <p:txBody>
          <a:bodyPr tIns="5577840"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4B6B1ED1-5316-E04D-A8BF-883351F21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915" y="12554568"/>
            <a:ext cx="6883909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/>
              <a:t>Legal Copy Helvetica Regular 8/9.6 AA Gray</a:t>
            </a:r>
            <a:endParaRPr lang="en-GB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F511AC0-4696-F14A-A241-063B95D00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2916" y="3124200"/>
            <a:ext cx="6883910" cy="880394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291669A-E186-4DFC-803E-999109B78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5340BA6-8D61-49E8-8AF3-FFC4A8306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DC294EF-1570-4686-8B4C-6B2B309B2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9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3ABD6EA-57B1-E841-A2FC-D564D9E5FD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93035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0D141-49A2-A047-8FB7-140EBDBBC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64900" y="8003904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37A97B9B-8660-E34D-8A5E-ED215B1104F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20001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BEC9BDE-AEC9-004B-A6D3-C047F42163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96555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591472C-0982-C04B-B734-610F55B857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946967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60251DD-ACC3-EA47-91CA-CB389DDF49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28210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313F46F7-0EF6-244D-A236-B4BEBB2D08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8273933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43326D2-32A3-424F-A62C-215653886E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245798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57B7E86D-DAE6-8745-948F-8FCF64B1EE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Speakers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3199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0D141-49A2-A047-8FB7-140EBDBBC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0832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49045D9-F474-534B-B66E-E6ADDDF848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49556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4251FBB-F5DB-CF4D-9F5D-7C56555892F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405691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79A4968-9A45-1F43-9FBF-F939A432017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2761826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accent2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1177350-D59D-1A4B-866F-F6B33BFE23C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8117961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CFCF217A-3A08-6B4F-B3FF-408C4E3EF8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82488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2A7FD1F4-E4CD-AF49-AF5B-9130F9B4A0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14144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5C32491C-7CCF-1342-BDE0-FE357B42D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245799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94A118-9ACE-1944-A522-D064A2891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Agenda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24024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callout">
    <p:bg>
      <p:bgPr>
        <a:solidFill>
          <a:srgbClr val="E5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3DFE6-CF7F-6941-BD95-6D8F35508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006886"/>
            <a:ext cx="19048413" cy="157122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Click to edit callout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E01A6-7CA0-C146-AFF9-40B8146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7AED66-6F74-7547-9E21-115ADD7A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Legal Copy Helvetica Regular 8/9.6 Black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AC1B24-C527-8C44-89B1-BA739F2AB5F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762000" y="1752600"/>
            <a:ext cx="19048413" cy="4956514"/>
          </a:xfrm>
        </p:spPr>
        <p:txBody>
          <a:bodyPr wrap="square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800" b="0" i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US" dirty="0"/>
              <a:t>Click to enter Callout</a:t>
            </a:r>
          </a:p>
        </p:txBody>
      </p:sp>
    </p:spTree>
    <p:extLst>
      <p:ext uri="{BB962C8B-B14F-4D97-AF65-F5344CB8AC3E}">
        <p14:creationId xmlns:p14="http://schemas.microsoft.com/office/powerpoint/2010/main" val="2628605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21334412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9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9906793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4727DAE-2E97-A443-B677-9D8220C5E4C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952413" y="3124200"/>
            <a:ext cx="10666413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96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6854825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D3C49DE-9CF0-D64E-B027-761F007286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914923" y="3124200"/>
            <a:ext cx="6854825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748340F-E610-DD45-9760-F316BD6985A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7545434" y="3124200"/>
            <a:ext cx="6073391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56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/infographics/table - long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60381" y="3121471"/>
            <a:ext cx="21372512" cy="461665"/>
          </a:xfrm>
        </p:spPr>
        <p:txBody>
          <a:bodyPr wrap="square">
            <a:spAutoFit/>
          </a:bodyPr>
          <a:lstStyle>
            <a:lvl1pPr marL="0" indent="0" algn="l">
              <a:spcAft>
                <a:spcPts val="0"/>
              </a:spcAft>
              <a:buNone/>
              <a:defRPr sz="3000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0D9B07-E9B2-C449-9FDC-719C9006F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Stats or infographics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98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Graphs/infographics/tables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4591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Graphs/infographics/tables – click to add title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4320E87-12F0-46F5-A488-9424C593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</p:spTree>
    <p:extLst>
      <p:ext uri="{BB962C8B-B14F-4D97-AF65-F5344CB8AC3E}">
        <p14:creationId xmlns:p14="http://schemas.microsoft.com/office/powerpoint/2010/main" val="2186186815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4413" y="3123964"/>
            <a:ext cx="6096000" cy="88791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80104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21801042" cy="800219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2102A-8DDB-5D4A-B5F4-F105419B0B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810615" y="4254845"/>
            <a:ext cx="3119882" cy="4889155"/>
          </a:xfrm>
        </p:spPr>
        <p:txBody>
          <a:bodyPr/>
          <a:lstStyle>
            <a:lvl1pPr marL="208800" indent="-208800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tabLst/>
              <a:defRPr sz="1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spcAft>
                <a:spcPts val="500"/>
              </a:spcAft>
              <a:defRPr sz="1000">
                <a:solidFill>
                  <a:schemeClr val="tx1"/>
                </a:solidFill>
              </a:defRPr>
            </a:lvl2pPr>
            <a:lvl3pPr marL="201613" indent="-201613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3pPr>
            <a:lvl4pPr marL="374650" indent="-165100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4pPr>
            <a:lvl5pPr marL="581025" indent="-203200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5pPr>
            <a:lvl6pPr marL="210312" indent="-210312">
              <a:buFont typeface="+mj-lt"/>
              <a:buAutoNum type="arabicPeriod"/>
              <a:defRPr sz="1000"/>
            </a:lvl6pPr>
            <a:lvl7pPr marL="210312" indent="-210312">
              <a:defRPr sz="1000"/>
            </a:lvl7pPr>
            <a:lvl8pPr marL="210312" indent="-210312">
              <a:defRPr sz="1000"/>
            </a:lvl8pPr>
            <a:lvl9pPr marL="210312" indent="-210312">
              <a:defRPr sz="1000"/>
            </a:lvl9pPr>
          </a:lstStyle>
          <a:p>
            <a:pPr lvl="0"/>
            <a:r>
              <a:rPr lang="en-GB" dirty="0"/>
              <a:t>Type a a list or notes – 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848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48F69B-50B5-0F42-982D-7D61C2BD5FB9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4825" y="0"/>
            <a:ext cx="12966486" cy="13715107"/>
          </a:xfrm>
          <a:solidFill>
            <a:schemeClr val="bg1">
              <a:lumMod val="95000"/>
            </a:schemeClr>
          </a:solidFill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0289A73-F916-7D49-91A7-392E2BAF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7AFE81-DA8A-134F-B52C-C13A80B71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F5851-9237-4AF8-BB90-A948C545F03C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38456F-3E12-4DE0-8D61-3C910A603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FCDF2-258B-4C47-BE14-60CE51275425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D6B64E5-2431-4AF8-9F50-C56A041F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3655F-5CB9-48CB-ADB1-B9BBA380D74E}"/>
              </a:ext>
            </a:extLst>
          </p:cNvPr>
          <p:cNvSpPr/>
          <p:nvPr userDrawn="1"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9101C5-430B-47D2-B860-13B2CFDFF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45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 and a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4AD07C5-4AC5-0847-BB1D-A611D2FFA5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4412" y="4328452"/>
            <a:ext cx="13712825" cy="5615648"/>
          </a:xfrm>
        </p:spPr>
        <p:txBody>
          <a:bodyPr/>
          <a:lstStyle>
            <a:lvl1pPr>
              <a:spcAft>
                <a:spcPts val="1800"/>
              </a:spcAft>
              <a:defRPr sz="52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defRPr sz="3000" b="1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statement – First level. </a:t>
            </a:r>
            <a:r>
              <a:rPr lang="en-US" dirty="0"/>
              <a:t>Type Author name – Second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BB17E7-401E-184B-9F87-B7BC8F052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2E2AFBC-6ABB-4EED-ACC1-794B5A7A7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11D52FE-5000-418C-9A8E-3E1400D26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4AF1C63-4301-406B-AAF7-C988694E33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4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4413" y="3003061"/>
            <a:ext cx="9145587" cy="1647824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52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a subheading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187AB40-3171-FE41-90BE-9608605351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323A1D-0DF6-D04A-99CF-6DDF3BC3D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7649EE-8531-9141-870B-101EFCCD387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191206" y="3003061"/>
            <a:ext cx="9183687" cy="1647824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52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a subheading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C2DF545-6082-A640-B304-75B032E949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413" y="4928452"/>
            <a:ext cx="9145587" cy="1647823"/>
          </a:xfrm>
        </p:spPr>
        <p:txBody>
          <a:bodyPr/>
          <a:lstStyle/>
          <a:p>
            <a:pPr lvl="1"/>
            <a:r>
              <a:rPr lang="en-US"/>
              <a:t>Click to add text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5880E28-365C-DB4B-A4C5-2FAC63536D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1205" y="4928452"/>
            <a:ext cx="9183687" cy="1647823"/>
          </a:xfrm>
        </p:spPr>
        <p:txBody>
          <a:bodyPr/>
          <a:lstStyle/>
          <a:p>
            <a:pPr lvl="1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955682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1264" y="3123964"/>
            <a:ext cx="4694708" cy="8879145"/>
          </a:xfrm>
        </p:spPr>
        <p:txBody>
          <a:bodyPr/>
          <a:lstStyle>
            <a:lvl1pPr>
              <a:lnSpc>
                <a:spcPct val="117000"/>
              </a:lnSpc>
              <a:spcAft>
                <a:spcPts val="800"/>
              </a:spcAft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6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4141CF5-C122-744F-857C-AA100491562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12889444" y="4391839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8E5C98-2D5C-FA4E-B19C-E4FD1AF623D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942481" y="6086623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273EFD-3DDE-2F47-97FB-1C15769A515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8248024" y="4391839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51634F-5956-984C-AD6F-7C778C53277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8287206" y="6086623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4CAA191-4F71-C849-9E26-C6A68608B72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889444" y="9268638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122151-25C4-CE4D-BDB4-2A7224A1EE0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12942481" y="10963422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D663243-01E6-4C4B-B90D-EC423A714AA6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8248024" y="9268638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017BDB7-EC1E-A74A-A6D6-463400318A5C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8287206" y="10963422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03838F2-65DE-3C49-9956-BA8976557CF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929040" y="3095828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12AE347-42B7-6847-8450-27FA8B440BA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8260324" y="3095828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0257A75-8571-B849-AF0B-8DD2D2B8AD3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2929040" y="7972627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5E49900-118F-CD48-A42D-869AF2F28CA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8260324" y="7972627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8F7CBF-9194-8A48-AC58-659219153433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2261264" y="3123964"/>
            <a:ext cx="9178668" cy="8879145"/>
          </a:xfrm>
        </p:spPr>
        <p:txBody>
          <a:bodyPr/>
          <a:lstStyle>
            <a:lvl1pPr>
              <a:lnSpc>
                <a:spcPct val="117000"/>
              </a:lnSpc>
              <a:spcAft>
                <a:spcPts val="800"/>
              </a:spcAft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081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4 col Content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6642512-3957-EF43-9667-13221E404F4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263149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8E5C98-2D5C-FA4E-B19C-E4FD1AF623D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284413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DAEB2EA-AE24-1443-9762-CED60286370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263149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D2B43BB-F80F-E94B-9590-490166D8491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2284413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D11586B-BB88-E841-BDE0-C232DC44FD95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87317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9FB3666-1E87-CB46-90C6-24A9ED043E9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608581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1D06E88-E1C6-554B-ACB2-1388ECCFC47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87317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4E1B498-F789-6B4C-929F-448D3A7E09A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608581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03D466C-3718-F242-B9DF-2DB7662AB58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2911485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73F0385-ED67-AD4D-8608-C489961D5B6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2932749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ADFBF102-F707-8A41-9092-931F5DD49E8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2911485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72CE571-3876-B640-86F0-2ECB5F3F94B7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2932749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284B7DF-717C-CE45-BCC4-A7884A8632E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18235653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CD03DDE-4D27-E546-B96D-0ED1DF019ACA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8256917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7FA2519B-6FFC-4340-BAFA-E118D8DC4800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18235653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8BADAC4-27A3-4E45-B1B1-1007DA629489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8256917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89792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4 col content,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3E0C490C-6E46-DA4D-9C35-2B312B0DAD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64900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323CF613-4B78-124C-8431-E69133B251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3313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E44EDEBE-67F4-2647-AFFF-D1E705C4BAD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32569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marL="1108075" indent="-239713">
              <a:lnSpc>
                <a:spcPct val="117000"/>
              </a:lnSpc>
              <a:spcAft>
                <a:spcPts val="2600"/>
              </a:spcAft>
              <a:tabLst/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  <a:lvl7pPr>
              <a:defRPr>
                <a:solidFill>
                  <a:schemeClr val="tx2"/>
                </a:solidFill>
              </a:defRPr>
            </a:lvl7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F47A09BB-CBFA-0D4E-B2BB-868F53588A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046825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472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2 col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760825" y="0"/>
            <a:ext cx="7621588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13750925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13750925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4C97E-00D5-394C-B6B1-5D95FD196B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0" y="3126481"/>
            <a:ext cx="6184333" cy="8862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8CCE00E-6A41-1C48-A182-3BE9BB3978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20125" y="3126481"/>
            <a:ext cx="6184333" cy="8862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22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1 col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760825" y="0"/>
            <a:ext cx="7621588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13750925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13750925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4C97E-00D5-394C-B6B1-5D95FD196B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1" y="3126481"/>
            <a:ext cx="13735478" cy="8902951"/>
          </a:xfrm>
        </p:spPr>
        <p:txBody>
          <a:bodyPr/>
          <a:lstStyle/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883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1 col content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66414" y="0"/>
            <a:ext cx="13716000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4" y="936384"/>
            <a:ext cx="7656511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4" y="1686568"/>
            <a:ext cx="7656511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47EF4F2-8463-C345-BD26-41417596A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1" y="3126481"/>
            <a:ext cx="6877478" cy="8902951"/>
          </a:xfrm>
        </p:spPr>
        <p:txBody>
          <a:bodyPr/>
          <a:lstStyle/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07967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1B5DE5E-701C-F94A-8940-19FE453292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0932" y="3115610"/>
            <a:ext cx="6109482" cy="345479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/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6F1B50A-A6CD-454A-BF8F-179FABBD8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70932" y="554909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2BB6A5F-4A27-3A45-A3A2-B24C0CFCE1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70932" y="735006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40F0EBB-2640-1C41-B3A1-4727F17E0E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70932" y="9151033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CE64662-D4B3-5249-ABA5-6779DB4C0A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89558" y="554909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4A7D8163-732A-F54A-8B73-00C95459C7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89558" y="735006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42D5C87C-08A5-3F42-8CC3-9D155CECEC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9558" y="9151033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33593CB-E635-AD44-BA7D-B4DB0B562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90712" y="3115610"/>
            <a:ext cx="6168815" cy="219752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0"/>
              </a:spcBef>
              <a:spcAft>
                <a:spcPts val="80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tabLst/>
              <a:defRPr sz="1000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 marL="0" indent="0">
              <a:lnSpc>
                <a:spcPct val="100000"/>
              </a:lnSpc>
              <a:spcAft>
                <a:spcPts val="500"/>
              </a:spcAft>
              <a:buFont typeface="Arial" panose="020B0604020202020204" pitchFamily="34" charset="0"/>
              <a:buNone/>
              <a:tabLst/>
              <a:defRPr sz="1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level. Click to add small text bold Third level. Click to add small text Fourth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A616470C-5D44-1543-BC17-F6DB941BB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21372512" cy="800219"/>
          </a:xfrm>
        </p:spPr>
        <p:txBody>
          <a:bodyPr/>
          <a:lstStyle/>
          <a:p>
            <a:r>
              <a:rPr lang="en-US" dirty="0"/>
              <a:t>Contacts – click to add title</a:t>
            </a:r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6B70E86-3214-1440-AB9C-6ABFB8CFCF0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2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48F69B-50B5-0F42-982D-7D61C2BD5FB9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0289A73-F916-7D49-91A7-392E2BAF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7AFE81-DA8A-134F-B52C-C13A80B71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F5851-9237-4AF8-BB90-A948C545F03C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38456F-3E12-4DE0-8D61-3C910A603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FCDF2-258B-4C47-BE14-60CE51275425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D6B64E5-2431-4AF8-9F50-C56A041F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3655F-5CB9-48CB-ADB1-B9BBA380D74E}"/>
              </a:ext>
            </a:extLst>
          </p:cNvPr>
          <p:cNvSpPr/>
          <p:nvPr userDrawn="1"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9101C5-430B-47D2-B860-13B2CFDFF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8" name="Picture Placeholder 10">
            <a:extLst>
              <a:ext uri="{FF2B5EF4-FFF2-40B4-BE49-F238E27FC236}">
                <a16:creationId xmlns:a16="http://schemas.microsoft.com/office/drawing/2014/main" id="{B2AE95DD-6549-F74E-B4A5-F644AEF2E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215" y="-893"/>
            <a:ext cx="12966486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970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E910327-66FD-5940-AD7F-B69B8A244A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97239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72E2517E-1DD9-2A41-A8C4-BC4A9768F3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4826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F228426-CF81-2046-8520-D8823BD034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2413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 </a:t>
            </a: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E23F920-5C18-B34A-8211-35DA063D9C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280000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4A37B2-4A9E-0843-BCD6-4733431C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5CCAC0F-B7AD-3249-877F-A0604EDE631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20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video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78AE1F3-A300-D249-985E-B8178B03047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-1" y="0"/>
            <a:ext cx="24382413" cy="13716000"/>
          </a:xfrm>
          <a:solidFill>
            <a:srgbClr val="262836"/>
          </a:solidFill>
        </p:spPr>
        <p:txBody>
          <a:bodyPr tIns="54864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sull'icona per inserire un contenuto multimediale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81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/Questions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13CAF65-B379-374D-A4D7-0FDEC13C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2459" y="2975248"/>
            <a:ext cx="10598568" cy="1384995"/>
          </a:xfrm>
        </p:spPr>
        <p:txBody>
          <a:bodyPr/>
          <a:lstStyle>
            <a:lvl1pPr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525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 us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B40883-779E-2041-96B2-246837E863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8013" y="3122245"/>
            <a:ext cx="6112400" cy="7797800"/>
          </a:xfrm>
        </p:spPr>
        <p:txBody>
          <a:bodyPr/>
          <a:lstStyle>
            <a:lvl1pPr>
              <a:lnSpc>
                <a:spcPct val="115000"/>
              </a:lnSpc>
              <a:spcBef>
                <a:spcPts val="2500"/>
              </a:spcBef>
              <a:spcAft>
                <a:spcPts val="600"/>
              </a:spcAft>
              <a:defRPr sz="2000" b="1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1"/>
                </a:solidFill>
              </a:defRPr>
            </a:lvl2pPr>
            <a:lvl3pPr marL="0" indent="0">
              <a:lnSpc>
                <a:spcPct val="115000"/>
              </a:lnSpc>
              <a:buNone/>
              <a:tabLst/>
              <a:defRPr sz="1000">
                <a:solidFill>
                  <a:schemeClr val="bg1"/>
                </a:solidFill>
              </a:defRPr>
            </a:lvl3pPr>
            <a:lvl4pPr marL="0" indent="0"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bold text First Level. Click to add text Second level. Click to add small text Third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40953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to d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F4C3CA-7962-4B8E-8004-FBD88F0E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2000"/>
            </a:lvl1pPr>
          </a:lstStyle>
          <a:p>
            <a:pPr rtl="0"/>
            <a:fld id="{CBB4CDA7-4C6A-44FC-A97B-F1A94603BC41}" type="datetime1">
              <a:rPr lang="it-IT" noProof="0" smtClean="0"/>
              <a:t>31/10/2025</a:t>
            </a:fld>
            <a:endParaRPr lang="it-IT" noProof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B5E76-E101-4994-92F5-1F540EB16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05702" y="12712701"/>
            <a:ext cx="4375773" cy="730250"/>
          </a:xfrm>
        </p:spPr>
        <p:txBody>
          <a:bodyPr rtlCol="0"/>
          <a:lstStyle>
            <a:lvl1pPr algn="r">
              <a:defRPr sz="2000"/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49F242-2699-411D-B3F7-3D6D480E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rtl="0"/>
            <a:fld id="{294A09A9-5501-47C1-A89A-A340965A2BE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9FE6242-19BA-2847-9959-30D6F0E27035}"/>
              </a:ext>
            </a:extLst>
          </p:cNvPr>
          <p:cNvCxnSpPr/>
          <p:nvPr userDrawn="1"/>
        </p:nvCxnSpPr>
        <p:spPr>
          <a:xfrm flipH="1">
            <a:off x="12665308" y="0"/>
            <a:ext cx="3067464" cy="1218216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olo 11">
            <a:extLst>
              <a:ext uri="{FF2B5EF4-FFF2-40B4-BE49-F238E27FC236}">
                <a16:creationId xmlns:a16="http://schemas.microsoft.com/office/drawing/2014/main" id="{715A3155-E4BF-478C-8D90-C66F5EB27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276" y="1759273"/>
            <a:ext cx="12384978" cy="2396358"/>
          </a:xfrm>
          <a:custGeom>
            <a:avLst/>
            <a:gdLst>
              <a:gd name="connsiteX0" fmla="*/ 0 w 6192892"/>
              <a:gd name="connsiteY0" fmla="*/ 0 h 1198179"/>
              <a:gd name="connsiteX1" fmla="*/ 6192892 w 6192892"/>
              <a:gd name="connsiteY1" fmla="*/ 0 h 1198179"/>
              <a:gd name="connsiteX2" fmla="*/ 5947075 w 6192892"/>
              <a:gd name="connsiteY2" fmla="*/ 1198179 h 1198179"/>
              <a:gd name="connsiteX3" fmla="*/ 0 w 6192892"/>
              <a:gd name="connsiteY3" fmla="*/ 119817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892" h="1198179">
                <a:moveTo>
                  <a:pt x="0" y="0"/>
                </a:moveTo>
                <a:lnTo>
                  <a:pt x="6192892" y="0"/>
                </a:lnTo>
                <a:lnTo>
                  <a:pt x="5947075" y="1198179"/>
                </a:lnTo>
                <a:lnTo>
                  <a:pt x="0" y="11981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228600" rtlCol="0" anchor="ctr">
            <a:noAutofit/>
          </a:bodyPr>
          <a:lstStyle>
            <a:lvl1pPr algn="l">
              <a:lnSpc>
                <a:spcPct val="100000"/>
              </a:lnSpc>
              <a:defRPr sz="8000" cap="all" spc="6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EDF23CDC-9A9D-5247-AD71-0A10D94BD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1913" y="5103639"/>
            <a:ext cx="8825562" cy="7078530"/>
          </a:xfrm>
        </p:spPr>
        <p:txBody>
          <a:bodyPr rtlCol="0">
            <a:normAutofit/>
          </a:bodyPr>
          <a:lstStyle>
            <a:lvl1pPr marL="685766" indent="-685766" algn="l">
              <a:lnSpc>
                <a:spcPct val="100000"/>
              </a:lnSpc>
              <a:buFont typeface="Arial" panose="020B0604020202020204" pitchFamily="34" charset="0"/>
              <a:buChar char="•"/>
              <a:defRPr sz="4000" spc="28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0DA38E85-9448-450D-A4ED-FFA79C7100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21843" y="0"/>
            <a:ext cx="11460570" cy="13716000"/>
          </a:xfrm>
          <a:custGeom>
            <a:avLst/>
            <a:gdLst>
              <a:gd name="connsiteX0" fmla="*/ 1688746 w 5730658"/>
              <a:gd name="connsiteY0" fmla="*/ 0 h 6858000"/>
              <a:gd name="connsiteX1" fmla="*/ 5730658 w 5730658"/>
              <a:gd name="connsiteY1" fmla="*/ 0 h 6858000"/>
              <a:gd name="connsiteX2" fmla="*/ 5730658 w 5730658"/>
              <a:gd name="connsiteY2" fmla="*/ 6858000 h 6858000"/>
              <a:gd name="connsiteX3" fmla="*/ 31751 w 5730658"/>
              <a:gd name="connsiteY3" fmla="*/ 6858000 h 6858000"/>
              <a:gd name="connsiteX4" fmla="*/ 31751 w 5730658"/>
              <a:gd name="connsiteY4" fmla="*/ 6857688 h 6858000"/>
              <a:gd name="connsiteX5" fmla="*/ 0 w 5730658"/>
              <a:gd name="connsiteY5" fmla="*/ 6857932 h 6858000"/>
              <a:gd name="connsiteX6" fmla="*/ 31751 w 5730658"/>
              <a:gd name="connsiteY6" fmla="*/ 6729501 h 6858000"/>
              <a:gd name="connsiteX7" fmla="*/ 31751 w 5730658"/>
              <a:gd name="connsiteY7" fmla="*/ 6681788 h 6858000"/>
              <a:gd name="connsiteX8" fmla="*/ 43547 w 5730658"/>
              <a:gd name="connsiteY8" fmla="*/ 6681788 h 6858000"/>
              <a:gd name="connsiteX9" fmla="*/ 1688746 w 5730658"/>
              <a:gd name="connsiteY9" fmla="*/ 270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0658" h="6858000">
                <a:moveTo>
                  <a:pt x="1688746" y="0"/>
                </a:moveTo>
                <a:lnTo>
                  <a:pt x="5730658" y="0"/>
                </a:lnTo>
                <a:lnTo>
                  <a:pt x="5730658" y="6858000"/>
                </a:lnTo>
                <a:lnTo>
                  <a:pt x="31751" y="6858000"/>
                </a:lnTo>
                <a:lnTo>
                  <a:pt x="31751" y="6857688"/>
                </a:lnTo>
                <a:lnTo>
                  <a:pt x="0" y="6857932"/>
                </a:lnTo>
                <a:lnTo>
                  <a:pt x="31751" y="6729501"/>
                </a:lnTo>
                <a:lnTo>
                  <a:pt x="31751" y="6681788"/>
                </a:lnTo>
                <a:lnTo>
                  <a:pt x="43547" y="6681788"/>
                </a:lnTo>
                <a:lnTo>
                  <a:pt x="1688746" y="2705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3554412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34B150-92F0-4A03-AA3A-61D871FE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4FB0-E925-47E9-83F8-47225CCD14ED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92424B-AD10-40AC-BA06-88399991D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3DADB9-64B2-4C96-8521-B8C15A0C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D6F0-9702-4C43-9C87-B0199E585A6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35060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85C2A9-C40B-4133-B493-946DC684D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2CFC5-4EAF-4F56-8014-79BA04E9F8DC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0B5FA4-09B4-4E91-8757-DEF6CF0A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626E42-7D8A-42C6-BF84-FE19ECB2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4497F-FA0E-401C-B8ED-FFE224DC1A6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58200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64570" y="3419477"/>
            <a:ext cx="21029831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64570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5E3BCE-4531-455B-A1B3-D3BC3D32C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5A057-7687-4C9B-A17A-03DB1805DC29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A5EA88-E4F5-46EC-9302-5561F2C9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5E4243-F7C5-4925-AF67-518CF595F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19AF-5DAA-4BE4-B012-F3DB23CF1F0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7933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676292" y="3651250"/>
            <a:ext cx="10327357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378765" y="3651250"/>
            <a:ext cx="1032736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430CFAF2-EE67-4808-A7AF-B4E58E796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8A78D-F694-499D-B2F0-07781F3CE1E0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068E2F3-F896-4068-86A1-F2099A3E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AFB8BC93-F732-4C83-861A-195E7E97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F9329-1BCC-4011-B475-F8FCF3CACED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340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200" y="730251"/>
            <a:ext cx="21029831" cy="265112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80198" y="3362326"/>
            <a:ext cx="1031563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680198" y="5010150"/>
            <a:ext cx="10315636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2343599" y="3362326"/>
            <a:ext cx="1036643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2343599" y="5010150"/>
            <a:ext cx="10366432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F749C9AA-82C8-492B-B123-120AD723C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D9136-CD28-492A-ADA0-E91AB00395B5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744DFF43-E349-4349-AA1C-2C029AD0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054C9BC-47E1-4B03-AA8F-19391C98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7C85C-58B4-4CEE-AF7F-837E8342D3B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927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2D04E61-2D3B-9343-8D58-063CF0CCE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791" y="761999"/>
            <a:ext cx="1522235" cy="575981"/>
          </a:xfrm>
          <a:prstGeom prst="rect">
            <a:avLst/>
          </a:prstGeom>
        </p:spPr>
      </p:pic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C3C968F-382E-D845-A447-BA8A7CEE9E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66413" y="0"/>
            <a:ext cx="13716000" cy="13715107"/>
          </a:xfrm>
          <a:solidFill>
            <a:schemeClr val="bg1">
              <a:lumMod val="95000"/>
            </a:schemeClr>
          </a:solidFill>
        </p:spPr>
        <p:txBody>
          <a:bodyPr tIns="557784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F0540-6983-A44E-ADEC-5C865A728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6791" y="12554568"/>
            <a:ext cx="7642447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CC3EC69-B9C7-4C47-85A4-98ABD550A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791" y="3124200"/>
            <a:ext cx="7642447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 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73337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01D0C3D4-FBEC-42F6-8300-AD1FF159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A4CE3-95EC-4B56-A2E8-7C589E11F4AE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F2CDBB5-759C-4271-A406-BC2D46FB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F991A574-7687-4603-8A72-0FC4B2CD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C602F-D203-4ACD-918C-645CE4B3CB4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3857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222ED0-0C6B-4A6E-9E63-D083EB758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5F06-BC05-4738-9FF4-1B86580B6367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5710571-122E-4D7E-B91E-62A7B3D81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4D1E410D-42C5-45E7-A6AC-C5323618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C4A3-388C-4CC0-8EFE-8A5C19494B1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60704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198" y="914400"/>
            <a:ext cx="7861765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66434" y="1974851"/>
            <a:ext cx="12343595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80198" y="4114800"/>
            <a:ext cx="7861765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275B842-873E-41C8-8843-3C1D2DD8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EC606-B80D-44FE-8971-F91E2C2696B0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85F400E-1ADA-43D8-9348-D46E5C2B3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D5CD521-0469-410A-B952-C60A55E5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2843C-E83F-4114-B3B9-8E2CB5D710A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480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198" y="914400"/>
            <a:ext cx="7861765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0366434" y="1974851"/>
            <a:ext cx="12343595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80198" y="4114800"/>
            <a:ext cx="7861765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BEA94A7-77BC-4A77-9910-8B929ED5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C5DB9-48B1-47DF-8474-6E83F92C7351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CE07F70-64D8-45AD-A6F4-8994CCF8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0A0E5CA-9437-438A-8C1E-81BA7CDA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4BEF-E04C-409E-B268-52A13847279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0290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A47A78-8978-4F4A-BDF3-4F6E8099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378A-D36F-4EA4-84B3-34A29A3FF2E5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F3C7EB-9B95-4879-8603-61D772DDD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C4D681-F05B-4ED7-B131-FB499CA40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7A16E-A8F4-416E-AC77-6C48226237E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7742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7450618" y="730250"/>
            <a:ext cx="5255505" cy="1162367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76293" y="730250"/>
            <a:ext cx="15399212" cy="1162367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4F2FA5-CA88-4D43-BDDD-B216D31E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713E-0F9B-4630-8B50-FF098D9D5068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F579E3-28AE-4A02-8F21-A2B039D1E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48348A-2E57-4E7E-A482-88C529161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8339-93E2-4C3E-A9F4-26112307CC1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62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2D04E61-2D3B-9343-8D58-063CF0CCE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791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4D167EB-636E-2F49-8D89-130717900AF3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F0540-6983-A44E-ADEC-5C865A728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6791" y="12554568"/>
            <a:ext cx="7642447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CC3EC69-B9C7-4C47-85A4-98ABD550A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791" y="3124200"/>
            <a:ext cx="7642447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 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E8FF82-9FAC-4581-9739-8ED0F45E39D0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B47DCA-40C1-444E-9D66-A19EA7134745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A54C3F-2C4A-434B-BA94-298A23CFAE6A}"/>
              </a:ext>
            </a:extLst>
          </p:cNvPr>
          <p:cNvSpPr/>
          <p:nvPr userDrawn="1"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4" name="Picture Placeholder 36">
            <a:extLst>
              <a:ext uri="{FF2B5EF4-FFF2-40B4-BE49-F238E27FC236}">
                <a16:creationId xmlns:a16="http://schemas.microsoft.com/office/drawing/2014/main" id="{A8B9D7FD-619E-2340-849E-CBE5236E20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10666413" y="0"/>
            <a:ext cx="13716000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9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4825" y="0"/>
            <a:ext cx="12966486" cy="13715107"/>
          </a:xfrm>
          <a:solidFill>
            <a:schemeClr val="bg1">
              <a:lumMod val="95000"/>
            </a:schemeClr>
          </a:solidFill>
        </p:spPr>
        <p:txBody>
          <a:bodyPr tIns="5669280"/>
          <a:lstStyle>
            <a:lvl1pPr algn="ctr">
              <a:defRPr/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6D85B0E-0EBF-7145-BA52-997F84B0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EFE0667-A6DC-BB45-B75C-FD044D4032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</a:t>
            </a:r>
            <a:br>
              <a:rPr lang="en-GB" dirty="0"/>
            </a:br>
            <a:r>
              <a:rPr lang="en-GB" dirty="0"/>
              <a:t>Second level – subtitle</a:t>
            </a:r>
            <a:br>
              <a:rPr lang="en-GB" dirty="0"/>
            </a:br>
            <a:r>
              <a:rPr lang="en-GB" dirty="0"/>
              <a:t>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51BA-D576-4F2D-A8CA-DDB830A0D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9E63ECD-EC64-4F43-A0E7-73EE81CA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93F7E65-547E-4AF2-918B-72EBCE476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7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6D85B0E-0EBF-7145-BA52-997F84B0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EFE0667-A6DC-BB45-B75C-FD044D4032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</a:t>
            </a:r>
            <a:br>
              <a:rPr lang="en-GB" dirty="0"/>
            </a:br>
            <a:r>
              <a:rPr lang="en-GB" dirty="0"/>
              <a:t>Second level – subtitle</a:t>
            </a:r>
            <a:br>
              <a:rPr lang="en-GB" dirty="0"/>
            </a:br>
            <a:r>
              <a:rPr lang="en-GB" dirty="0"/>
              <a:t>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51BA-D576-4F2D-A8CA-DDB830A0D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9E63ECD-EC64-4F43-A0E7-73EE81CA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93F7E65-547E-4AF2-918B-72EBCE476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B7999D87-449E-B548-A4B0-E7455602C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825" y="-1"/>
            <a:ext cx="12966486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9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rgbClr val="E5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5BB202A0-3E3B-F343-940D-EC8DA58AFD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2825" y="0"/>
            <a:ext cx="14479588" cy="13715107"/>
          </a:xfrm>
          <a:noFill/>
        </p:spPr>
        <p:txBody>
          <a:bodyPr tIns="5669280"/>
          <a:lstStyle>
            <a:lvl1pPr algn="ctr">
              <a:defRPr/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F3DFE6-CF7F-6941-BD95-6D8F35508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1920" y="5141571"/>
            <a:ext cx="8409890" cy="186899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5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Divider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E01A6-7CA0-C146-AFF9-40B8146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7AED66-6F74-7547-9E21-115ADD7A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AC1B24-C527-8C44-89B1-BA739F2AB5F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65310" y="1049902"/>
            <a:ext cx="8569128" cy="4091669"/>
          </a:xfrm>
        </p:spPr>
        <p:txBody>
          <a:bodyPr wrap="square">
            <a:noAutofit/>
          </a:bodyPr>
          <a:lstStyle>
            <a:lvl1pPr marL="0" indent="0" algn="l">
              <a:spcAft>
                <a:spcPts val="0"/>
              </a:spcAft>
              <a:buNone/>
              <a:defRPr sz="30800" b="0" i="0">
                <a:solidFill>
                  <a:schemeClr val="accent1"/>
                </a:solidFill>
                <a:latin typeface="Helvetica Now Text Light" panose="020B04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6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dark back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D1AB83-01DE-0A49-98C3-4736CB7E9B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9609" y="3131432"/>
            <a:ext cx="3630613" cy="3726568"/>
          </a:xfrm>
        </p:spPr>
        <p:txBody>
          <a:bodyPr/>
          <a:lstStyle>
            <a:lvl1pPr marL="712788" indent="-712788">
              <a:spcAft>
                <a:spcPts val="0"/>
              </a:spcAft>
              <a:tabLst/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	Type number then a tab, then the contents text. Make the numbers bold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E7811F0-B8DA-4A4B-AB9D-AC55F824C7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2052" y="3131432"/>
            <a:ext cx="3630613" cy="3726568"/>
          </a:xfrm>
        </p:spPr>
        <p:txBody>
          <a:bodyPr/>
          <a:lstStyle>
            <a:lvl1pPr marL="712788" indent="-712788">
              <a:spcAft>
                <a:spcPts val="0"/>
              </a:spcAft>
              <a:tabLst/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	Type number then a tab, then the contents text. Make the numbers bold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13CAF65-B379-374D-A4D7-0FDEC13C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Contents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16290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46313" y="936384"/>
            <a:ext cx="21372512" cy="80021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1263" y="3123964"/>
            <a:ext cx="21357562" cy="8879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17394" y="12522200"/>
            <a:ext cx="807577" cy="730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6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57DFC23-30F6-2F4F-B859-0F55E0D7550E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AB973-A2B1-A840-82A8-D85DCE1A2D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90E6EBC-7759-48E5-82ED-7C1B773BFAA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67E754D-C158-4209-A383-3E65F7D7D1C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6E678AC-A5A0-4B8B-B473-0FD963208D2D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9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75" r:id="rId3"/>
    <p:sldLayoutId id="2147483747" r:id="rId4"/>
    <p:sldLayoutId id="2147483776" r:id="rId5"/>
    <p:sldLayoutId id="2147483748" r:id="rId6"/>
    <p:sldLayoutId id="2147483777" r:id="rId7"/>
    <p:sldLayoutId id="2147483749" r:id="rId8"/>
    <p:sldLayoutId id="2147483750" r:id="rId9"/>
    <p:sldLayoutId id="2147483751" r:id="rId10"/>
    <p:sldLayoutId id="2147483752" r:id="rId11"/>
    <p:sldLayoutId id="2147483774" r:id="rId12"/>
    <p:sldLayoutId id="2147483770" r:id="rId13"/>
    <p:sldLayoutId id="2147483771" r:id="rId14"/>
    <p:sldLayoutId id="214748377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73" r:id="rId31"/>
    <p:sldLayoutId id="2147483768" r:id="rId32"/>
    <p:sldLayoutId id="2147483769" r:id="rId33"/>
    <p:sldLayoutId id="2147483792" r:id="rId34"/>
  </p:sldLayoutIdLst>
  <p:hf hdr="0" dt="0"/>
  <p:txStyles>
    <p:titleStyle>
      <a:lvl1pPr algn="l" defTabSz="1828709" rtl="0" eaLnBrk="1" latinLnBrk="0" hangingPunct="1">
        <a:lnSpc>
          <a:spcPct val="100000"/>
        </a:lnSpc>
        <a:spcBef>
          <a:spcPct val="0"/>
        </a:spcBef>
        <a:buNone/>
        <a:defRPr sz="5200" b="1" i="0" kern="1200" spc="-30" baseline="0">
          <a:solidFill>
            <a:schemeClr val="tx1"/>
          </a:solidFill>
          <a:latin typeface="Helvetica Now Text" panose="020B0504030202020204" pitchFamily="34" charset="77"/>
          <a:ea typeface="+mj-ea"/>
          <a:cs typeface="+mj-cs"/>
        </a:defRPr>
      </a:lvl1pPr>
    </p:titleStyle>
    <p:bodyStyle>
      <a:lvl1pPr marL="0" indent="0" algn="l" defTabSz="1828709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 typeface="Arial" panose="020B0604020202020204" pitchFamily="34" charset="0"/>
        <a:buNone/>
        <a:tabLst/>
        <a:defRPr sz="3000" b="1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1pPr>
      <a:lvl2pPr marL="0" indent="0" algn="l" defTabSz="1828709" rtl="0" eaLnBrk="1" latinLnBrk="0" hangingPunct="1">
        <a:lnSpc>
          <a:spcPct val="117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2pPr>
      <a:lvl3pPr marL="254000" indent="-254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Helvetica Neue Condensed Bold" panose="02000503000000020004" pitchFamily="2" charset="0"/>
        <a:buChar char="•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3pPr>
      <a:lvl4pPr marL="521208" indent="-254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SzPct val="80000"/>
        <a:buFont typeface="System Font Regular"/>
        <a:buChar char="○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4pPr>
      <a:lvl5pPr marL="914400" indent="-381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System Font Regular"/>
        <a:buChar char="—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5pPr>
      <a:lvl6pPr marL="1199515" indent="-2667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System Font Regular"/>
        <a:buChar char="–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6pPr>
      <a:lvl7pPr marL="45720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7pPr>
      <a:lvl8pPr marL="73152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8pPr>
      <a:lvl9pPr marL="100584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3" orient="horz" pos="7560" userDrawn="1">
          <p15:clr>
            <a:srgbClr val="F26B43"/>
          </p15:clr>
        </p15:guide>
        <p15:guide id="104" pos="480" userDrawn="1">
          <p15:clr>
            <a:srgbClr val="F26B43"/>
          </p15:clr>
        </p15:guide>
        <p15:guide id="105" pos="959" userDrawn="1">
          <p15:clr>
            <a:srgbClr val="F26B43"/>
          </p15:clr>
        </p15:guide>
        <p15:guide id="106" pos="1439" userDrawn="1">
          <p15:clr>
            <a:srgbClr val="F26B43"/>
          </p15:clr>
        </p15:guide>
        <p15:guide id="107" pos="1917" userDrawn="1">
          <p15:clr>
            <a:srgbClr val="F26B43"/>
          </p15:clr>
        </p15:guide>
        <p15:guide id="108" pos="2398" userDrawn="1">
          <p15:clr>
            <a:srgbClr val="F26B43"/>
          </p15:clr>
        </p15:guide>
        <p15:guide id="109" pos="2877" userDrawn="1">
          <p15:clr>
            <a:srgbClr val="F26B43"/>
          </p15:clr>
        </p15:guide>
        <p15:guide id="110" pos="3358" userDrawn="1">
          <p15:clr>
            <a:srgbClr val="F26B43"/>
          </p15:clr>
        </p15:guide>
        <p15:guide id="111" pos="4317" userDrawn="1">
          <p15:clr>
            <a:srgbClr val="F26B43"/>
          </p15:clr>
        </p15:guide>
        <p15:guide id="112" pos="3839" userDrawn="1">
          <p15:clr>
            <a:srgbClr val="F26B43"/>
          </p15:clr>
        </p15:guide>
        <p15:guide id="113" pos="4798" userDrawn="1">
          <p15:clr>
            <a:srgbClr val="F26B43"/>
          </p15:clr>
        </p15:guide>
        <p15:guide id="114" pos="5279" userDrawn="1">
          <p15:clr>
            <a:srgbClr val="F26B43"/>
          </p15:clr>
        </p15:guide>
        <p15:guide id="115" pos="5757" userDrawn="1">
          <p15:clr>
            <a:srgbClr val="F26B43"/>
          </p15:clr>
        </p15:guide>
        <p15:guide id="116" pos="6238" userDrawn="1">
          <p15:clr>
            <a:srgbClr val="F26B43"/>
          </p15:clr>
        </p15:guide>
        <p15:guide id="117" pos="6719" userDrawn="1">
          <p15:clr>
            <a:srgbClr val="F26B43"/>
          </p15:clr>
        </p15:guide>
        <p15:guide id="118" pos="7197" userDrawn="1">
          <p15:clr>
            <a:srgbClr val="F26B43"/>
          </p15:clr>
        </p15:guide>
        <p15:guide id="119" pos="7678" userDrawn="1">
          <p15:clr>
            <a:srgbClr val="F26B43"/>
          </p15:clr>
        </p15:guide>
        <p15:guide id="120" pos="8159" userDrawn="1">
          <p15:clr>
            <a:srgbClr val="F26B43"/>
          </p15:clr>
        </p15:guide>
        <p15:guide id="121" pos="8637" userDrawn="1">
          <p15:clr>
            <a:srgbClr val="F26B43"/>
          </p15:clr>
        </p15:guide>
        <p15:guide id="122" pos="9118" userDrawn="1">
          <p15:clr>
            <a:srgbClr val="F26B43"/>
          </p15:clr>
        </p15:guide>
        <p15:guide id="123" pos="9599" userDrawn="1">
          <p15:clr>
            <a:srgbClr val="F26B43"/>
          </p15:clr>
        </p15:guide>
        <p15:guide id="124" pos="10077" userDrawn="1">
          <p15:clr>
            <a:srgbClr val="F26B43"/>
          </p15:clr>
        </p15:guide>
        <p15:guide id="125" pos="10558" userDrawn="1">
          <p15:clr>
            <a:srgbClr val="F26B43"/>
          </p15:clr>
        </p15:guide>
        <p15:guide id="126" pos="11037" userDrawn="1">
          <p15:clr>
            <a:srgbClr val="F26B43"/>
          </p15:clr>
        </p15:guide>
        <p15:guide id="127" pos="11517" userDrawn="1">
          <p15:clr>
            <a:srgbClr val="F26B43"/>
          </p15:clr>
        </p15:guide>
        <p15:guide id="128" pos="11998" userDrawn="1">
          <p15:clr>
            <a:srgbClr val="F26B43"/>
          </p15:clr>
        </p15:guide>
        <p15:guide id="129" pos="12479" userDrawn="1">
          <p15:clr>
            <a:srgbClr val="F26B43"/>
          </p15:clr>
        </p15:guide>
        <p15:guide id="130" pos="12957" userDrawn="1">
          <p15:clr>
            <a:srgbClr val="F26B43"/>
          </p15:clr>
        </p15:guide>
        <p15:guide id="131" pos="13438" userDrawn="1">
          <p15:clr>
            <a:srgbClr val="F26B43"/>
          </p15:clr>
        </p15:guide>
        <p15:guide id="132" pos="13919" userDrawn="1">
          <p15:clr>
            <a:srgbClr val="F26B43"/>
          </p15:clr>
        </p15:guide>
        <p15:guide id="133" pos="14397" userDrawn="1">
          <p15:clr>
            <a:srgbClr val="F26B43"/>
          </p15:clr>
        </p15:guide>
        <p15:guide id="134" pos="14878" userDrawn="1">
          <p15:clr>
            <a:srgbClr val="F26B43"/>
          </p15:clr>
        </p15:guide>
        <p15:guide id="135" orient="horz" pos="576" userDrawn="1">
          <p15:clr>
            <a:srgbClr val="F26B43"/>
          </p15:clr>
        </p15:guide>
        <p15:guide id="136" orient="horz" pos="8158" userDrawn="1">
          <p15:clr>
            <a:srgbClr val="F26B43"/>
          </p15:clr>
        </p15:guide>
        <p15:guide id="137" orient="horz" pos="1968" userDrawn="1">
          <p15:clr>
            <a:srgbClr val="F26B43"/>
          </p15:clr>
        </p15:guide>
        <p15:guide id="138" orient="horz" pos="110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>
            <a:extLst>
              <a:ext uri="{FF2B5EF4-FFF2-40B4-BE49-F238E27FC236}">
                <a16:creationId xmlns:a16="http://schemas.microsoft.com/office/drawing/2014/main" id="{DA48D370-6224-4BC7-AAA3-088D51450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293" y="730251"/>
            <a:ext cx="21029831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075" name="Segnaposto testo 2">
            <a:extLst>
              <a:ext uri="{FF2B5EF4-FFF2-40B4-BE49-F238E27FC236}">
                <a16:creationId xmlns:a16="http://schemas.microsoft.com/office/drawing/2014/main" id="{4E9F4AC6-6AE5-4FBF-A6C7-F3DB324B8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293" y="3651250"/>
            <a:ext cx="21029831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1D9D69-8280-49D5-9202-A804216D1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292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BAB889-AED6-46EF-9640-224356DF8711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3323AD-5AFE-4ADE-9032-E8CA47B60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6677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F3A19D-1BDE-48A4-9C7E-206A6A9C5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0080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82A0BA-4A7B-4EEB-BCAA-293C57B349C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905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hyperlink" Target="http://www.entipubblici.aon.it/" TargetMode="External"/><Relationship Id="rId7" Type="http://schemas.openxmlformats.org/officeDocument/2006/relationships/image" Target="../media/image17.png"/><Relationship Id="rId12" Type="http://schemas.openxmlformats.org/officeDocument/2006/relationships/hyperlink" Target="mailto:Convenzione.dipendentipubblici@aon.it" TargetMode="External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4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4">
            <a:extLst>
              <a:ext uri="{FF2B5EF4-FFF2-40B4-BE49-F238E27FC236}">
                <a16:creationId xmlns:a16="http://schemas.microsoft.com/office/drawing/2014/main" id="{D454000B-24A0-4511-ADAE-6827F5B36022}"/>
              </a:ext>
            </a:extLst>
          </p:cNvPr>
          <p:cNvSpPr/>
          <p:nvPr/>
        </p:nvSpPr>
        <p:spPr>
          <a:xfrm rot="811419">
            <a:off x="13447533" y="-314174"/>
            <a:ext cx="997528" cy="13548003"/>
          </a:xfrm>
          <a:custGeom>
            <a:avLst/>
            <a:gdLst>
              <a:gd name="connsiteX0" fmla="*/ 0 w 997528"/>
              <a:gd name="connsiteY0" fmla="*/ 0 h 13750176"/>
              <a:gd name="connsiteX1" fmla="*/ 997528 w 997528"/>
              <a:gd name="connsiteY1" fmla="*/ 0 h 13750176"/>
              <a:gd name="connsiteX2" fmla="*/ 997528 w 997528"/>
              <a:gd name="connsiteY2" fmla="*/ 13750176 h 13750176"/>
              <a:gd name="connsiteX3" fmla="*/ 0 w 997528"/>
              <a:gd name="connsiteY3" fmla="*/ 13750176 h 13750176"/>
              <a:gd name="connsiteX4" fmla="*/ 0 w 997528"/>
              <a:gd name="connsiteY4" fmla="*/ 0 h 13750176"/>
              <a:gd name="connsiteX0" fmla="*/ 15798 w 997528"/>
              <a:gd name="connsiteY0" fmla="*/ 408690 h 13750176"/>
              <a:gd name="connsiteX1" fmla="*/ 997528 w 997528"/>
              <a:gd name="connsiteY1" fmla="*/ 0 h 13750176"/>
              <a:gd name="connsiteX2" fmla="*/ 997528 w 997528"/>
              <a:gd name="connsiteY2" fmla="*/ 13750176 h 13750176"/>
              <a:gd name="connsiteX3" fmla="*/ 0 w 997528"/>
              <a:gd name="connsiteY3" fmla="*/ 13750176 h 13750176"/>
              <a:gd name="connsiteX4" fmla="*/ 15798 w 997528"/>
              <a:gd name="connsiteY4" fmla="*/ 408690 h 13750176"/>
              <a:gd name="connsiteX0" fmla="*/ 15798 w 997528"/>
              <a:gd name="connsiteY0" fmla="*/ 206517 h 13548003"/>
              <a:gd name="connsiteX1" fmla="*/ 980156 w 997528"/>
              <a:gd name="connsiteY1" fmla="*/ 0 h 13548003"/>
              <a:gd name="connsiteX2" fmla="*/ 997528 w 997528"/>
              <a:gd name="connsiteY2" fmla="*/ 13548003 h 13548003"/>
              <a:gd name="connsiteX3" fmla="*/ 0 w 997528"/>
              <a:gd name="connsiteY3" fmla="*/ 13548003 h 13548003"/>
              <a:gd name="connsiteX4" fmla="*/ 15798 w 997528"/>
              <a:gd name="connsiteY4" fmla="*/ 206517 h 1354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7528" h="13548003">
                <a:moveTo>
                  <a:pt x="15798" y="206517"/>
                </a:moveTo>
                <a:lnTo>
                  <a:pt x="980156" y="0"/>
                </a:lnTo>
                <a:cubicBezTo>
                  <a:pt x="985947" y="4516001"/>
                  <a:pt x="991737" y="9032002"/>
                  <a:pt x="997528" y="13548003"/>
                </a:cubicBezTo>
                <a:lnTo>
                  <a:pt x="0" y="13548003"/>
                </a:lnTo>
                <a:lnTo>
                  <a:pt x="15798" y="2065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47" name="Titolo 46">
            <a:extLst>
              <a:ext uri="{FF2B5EF4-FFF2-40B4-BE49-F238E27FC236}">
                <a16:creationId xmlns:a16="http://schemas.microsoft.com/office/drawing/2014/main" id="{167D37B9-A301-4761-8990-91AFC6B1E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224" y="1103263"/>
            <a:ext cx="13649739" cy="1608254"/>
          </a:xfrm>
        </p:spPr>
        <p:txBody>
          <a:bodyPr rtlCol="0"/>
          <a:lstStyle/>
          <a:p>
            <a:pPr algn="ctr"/>
            <a:r>
              <a:rPr lang="it-IT" sz="7200" dirty="0">
                <a:latin typeface="Gill Sans Nova" panose="020B0602020104020203" pitchFamily="34" charset="0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7B1891-51B2-4FCA-8EF4-F323366C6C03}"/>
              </a:ext>
            </a:extLst>
          </p:cNvPr>
          <p:cNvSpPr txBox="1"/>
          <p:nvPr/>
        </p:nvSpPr>
        <p:spPr>
          <a:xfrm>
            <a:off x="1529372" y="1450914"/>
            <a:ext cx="14805508" cy="11994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>
              <a:spcAft>
                <a:spcPts val="500"/>
              </a:spcAft>
            </a:pPr>
            <a:r>
              <a:rPr kumimoji="0" lang="it-IT" sz="6000" b="1" i="0" u="none" strike="noStrike" kern="1200" cap="all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 panose="020B0602020104020203" pitchFamily="34" charset="0"/>
                <a:ea typeface="+mj-ea"/>
                <a:cs typeface="+mj-cs"/>
              </a:rPr>
              <a:t>PROCEDURA DI RINNOVO</a:t>
            </a:r>
            <a:endParaRPr lang="it-IT" sz="6000" b="0" i="0" spc="300" dirty="0" err="1">
              <a:solidFill>
                <a:schemeClr val="tx1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77" name="Figura a mano libera: forma 76">
            <a:extLst>
              <a:ext uri="{FF2B5EF4-FFF2-40B4-BE49-F238E27FC236}">
                <a16:creationId xmlns:a16="http://schemas.microsoft.com/office/drawing/2014/main" id="{6DBBFF21-1B16-74D2-8834-0704B2D9A5B9}"/>
              </a:ext>
            </a:extLst>
          </p:cNvPr>
          <p:cNvSpPr/>
          <p:nvPr/>
        </p:nvSpPr>
        <p:spPr>
          <a:xfrm>
            <a:off x="1948489" y="4223657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Collegati a: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0055A8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www.entipubblici.aon.it</a:t>
            </a:r>
            <a:r>
              <a:rPr lang="it-IT" sz="2800" dirty="0">
                <a:solidFill>
                  <a:srgbClr val="0055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1" name="Ovale 110">
            <a:extLst>
              <a:ext uri="{FF2B5EF4-FFF2-40B4-BE49-F238E27FC236}">
                <a16:creationId xmlns:a16="http://schemas.microsoft.com/office/drawing/2014/main" id="{9CB3CB21-4DAC-8604-F234-852EA2DBA515}"/>
              </a:ext>
            </a:extLst>
          </p:cNvPr>
          <p:cNvSpPr/>
          <p:nvPr/>
        </p:nvSpPr>
        <p:spPr>
          <a:xfrm>
            <a:off x="1244312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pic>
        <p:nvPicPr>
          <p:cNvPr id="85" name="Segnaposto contenuto 6" descr="Internet">
            <a:extLst>
              <a:ext uri="{FF2B5EF4-FFF2-40B4-BE49-F238E27FC236}">
                <a16:creationId xmlns:a16="http://schemas.microsoft.com/office/drawing/2014/main" id="{7188BE12-B0A6-9593-D5EE-4F3871EBA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32" y="3811863"/>
            <a:ext cx="1098614" cy="1098614"/>
          </a:xfrm>
          <a:prstGeom prst="rect">
            <a:avLst/>
          </a:prstGeom>
        </p:spPr>
      </p:pic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95A4D08D-1A68-0E6A-9A00-23A702145526}"/>
              </a:ext>
            </a:extLst>
          </p:cNvPr>
          <p:cNvSpPr txBox="1"/>
          <p:nvPr/>
        </p:nvSpPr>
        <p:spPr>
          <a:xfrm>
            <a:off x="1298486" y="5130978"/>
            <a:ext cx="429605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</a:t>
            </a:r>
          </a:p>
        </p:txBody>
      </p:sp>
      <p:sp>
        <p:nvSpPr>
          <p:cNvPr id="127" name="Figura a mano libera: forma 126">
            <a:extLst>
              <a:ext uri="{FF2B5EF4-FFF2-40B4-BE49-F238E27FC236}">
                <a16:creationId xmlns:a16="http://schemas.microsoft.com/office/drawing/2014/main" id="{F320E460-8CBA-7628-36F8-4508332AA362}"/>
              </a:ext>
            </a:extLst>
          </p:cNvPr>
          <p:cNvSpPr/>
          <p:nvPr/>
        </p:nvSpPr>
        <p:spPr>
          <a:xfrm>
            <a:off x="1948489" y="7202553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Seleziona «ACCEDI» ed </a:t>
            </a:r>
            <a:br>
              <a:rPr lang="it-IT" sz="2800" dirty="0"/>
            </a:br>
            <a:r>
              <a:rPr lang="it-IT" sz="2800" dirty="0"/>
              <a:t>inserisci le tue credenziali</a:t>
            </a:r>
            <a:br>
              <a:rPr lang="it-IT" sz="2800" dirty="0"/>
            </a:br>
            <a:r>
              <a:rPr lang="it-IT" sz="2800" dirty="0"/>
              <a:t>(usa la tua User per recuperare</a:t>
            </a:r>
            <a:br>
              <a:rPr lang="it-IT" sz="2800" dirty="0"/>
            </a:br>
            <a:r>
              <a:rPr lang="it-IT" sz="2800" dirty="0"/>
              <a:t>la password dimenticata)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e 127">
            <a:extLst>
              <a:ext uri="{FF2B5EF4-FFF2-40B4-BE49-F238E27FC236}">
                <a16:creationId xmlns:a16="http://schemas.microsoft.com/office/drawing/2014/main" id="{C1E519E0-9D7A-433E-E0DF-360A7D2B15F0}"/>
              </a:ext>
            </a:extLst>
          </p:cNvPr>
          <p:cNvSpPr/>
          <p:nvPr/>
        </p:nvSpPr>
        <p:spPr>
          <a:xfrm>
            <a:off x="1244312" y="6632174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F4CE06E9-3EA3-03D9-F7D9-4290F5609A94}"/>
              </a:ext>
            </a:extLst>
          </p:cNvPr>
          <p:cNvSpPr txBox="1"/>
          <p:nvPr/>
        </p:nvSpPr>
        <p:spPr>
          <a:xfrm>
            <a:off x="1264823" y="8109874"/>
            <a:ext cx="496931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2</a:t>
            </a:r>
          </a:p>
        </p:txBody>
      </p:sp>
      <p:pic>
        <p:nvPicPr>
          <p:cNvPr id="87" name="Picture 4" descr="Risultati immagini per icona clicca">
            <a:extLst>
              <a:ext uri="{FF2B5EF4-FFF2-40B4-BE49-F238E27FC236}">
                <a16:creationId xmlns:a16="http://schemas.microsoft.com/office/drawing/2014/main" id="{FCFD597F-4C0A-561A-31AE-1903F1351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288" y="6890635"/>
            <a:ext cx="907691" cy="907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131" name="Figura a mano libera: forma 130">
            <a:extLst>
              <a:ext uri="{FF2B5EF4-FFF2-40B4-BE49-F238E27FC236}">
                <a16:creationId xmlns:a16="http://schemas.microsoft.com/office/drawing/2014/main" id="{BDB92051-1ECE-EEDA-B77E-654FFAF31308}"/>
              </a:ext>
            </a:extLst>
          </p:cNvPr>
          <p:cNvSpPr/>
          <p:nvPr/>
        </p:nvSpPr>
        <p:spPr>
          <a:xfrm>
            <a:off x="1948489" y="10250066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Seleziona il tuo</a:t>
            </a:r>
            <a:br>
              <a:rPr lang="it-IT" sz="2800" dirty="0"/>
            </a:br>
            <a:r>
              <a:rPr lang="it-IT" sz="2800" dirty="0"/>
              <a:t>«NOME UTENTE», clicca su «AREA PERSONALE» e seleziona «RINNOVO»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e 131">
            <a:extLst>
              <a:ext uri="{FF2B5EF4-FFF2-40B4-BE49-F238E27FC236}">
                <a16:creationId xmlns:a16="http://schemas.microsoft.com/office/drawing/2014/main" id="{2B3CD52E-6C19-6B22-6BF6-D8A9513C978A}"/>
              </a:ext>
            </a:extLst>
          </p:cNvPr>
          <p:cNvSpPr/>
          <p:nvPr/>
        </p:nvSpPr>
        <p:spPr>
          <a:xfrm>
            <a:off x="1244312" y="9679687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4F1AAABF-B7C2-03B8-FDF8-55721E05BDF7}"/>
              </a:ext>
            </a:extLst>
          </p:cNvPr>
          <p:cNvSpPr txBox="1"/>
          <p:nvPr/>
        </p:nvSpPr>
        <p:spPr>
          <a:xfrm>
            <a:off x="1278449" y="11157387"/>
            <a:ext cx="469680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3</a:t>
            </a:r>
          </a:p>
        </p:txBody>
      </p:sp>
      <p:pic>
        <p:nvPicPr>
          <p:cNvPr id="89" name="Elemento grafico 88" descr="Segno di spunta">
            <a:extLst>
              <a:ext uri="{FF2B5EF4-FFF2-40B4-BE49-F238E27FC236}">
                <a16:creationId xmlns:a16="http://schemas.microsoft.com/office/drawing/2014/main" id="{6D943B7B-25F6-5B38-F90E-8407DD4F8C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2238" y="9962408"/>
            <a:ext cx="909790" cy="909790"/>
          </a:xfrm>
          <a:prstGeom prst="rect">
            <a:avLst/>
          </a:prstGeom>
        </p:spPr>
      </p:pic>
      <p:sp>
        <p:nvSpPr>
          <p:cNvPr id="135" name="Figura a mano libera: forma 134">
            <a:extLst>
              <a:ext uri="{FF2B5EF4-FFF2-40B4-BE49-F238E27FC236}">
                <a16:creationId xmlns:a16="http://schemas.microsoft.com/office/drawing/2014/main" id="{E383CE87-F36B-5342-7B3E-FA2E2BFEEF67}"/>
              </a:ext>
            </a:extLst>
          </p:cNvPr>
          <p:cNvSpPr/>
          <p:nvPr/>
        </p:nvSpPr>
        <p:spPr>
          <a:xfrm>
            <a:off x="9367327" y="10250066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Ripercorri il</a:t>
            </a:r>
            <a:br>
              <a:rPr lang="it-IT" sz="2800" dirty="0"/>
            </a:br>
            <a:r>
              <a:rPr lang="it-IT" sz="2800" dirty="0"/>
              <a:t>«QUESTIONARIO» e</a:t>
            </a:r>
            <a:br>
              <a:rPr lang="it-IT" sz="2800" dirty="0"/>
            </a:br>
            <a:r>
              <a:rPr lang="it-IT" sz="2800" dirty="0"/>
              <a:t>verifica la correttezza dei dati aggiornandoli se necessario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vale 135">
            <a:extLst>
              <a:ext uri="{FF2B5EF4-FFF2-40B4-BE49-F238E27FC236}">
                <a16:creationId xmlns:a16="http://schemas.microsoft.com/office/drawing/2014/main" id="{F97FF112-80A0-00BB-33C2-823DF17608DB}"/>
              </a:ext>
            </a:extLst>
          </p:cNvPr>
          <p:cNvSpPr/>
          <p:nvPr/>
        </p:nvSpPr>
        <p:spPr>
          <a:xfrm>
            <a:off x="8663150" y="9679687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8" name="CasellaDiTesto 137">
            <a:extLst>
              <a:ext uri="{FF2B5EF4-FFF2-40B4-BE49-F238E27FC236}">
                <a16:creationId xmlns:a16="http://schemas.microsoft.com/office/drawing/2014/main" id="{2B6177E3-556C-7D2E-7BB0-664DF121B61C}"/>
              </a:ext>
            </a:extLst>
          </p:cNvPr>
          <p:cNvSpPr txBox="1"/>
          <p:nvPr/>
        </p:nvSpPr>
        <p:spPr>
          <a:xfrm>
            <a:off x="8666830" y="11157387"/>
            <a:ext cx="530594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4</a:t>
            </a:r>
          </a:p>
        </p:txBody>
      </p:sp>
      <p:sp>
        <p:nvSpPr>
          <p:cNvPr id="139" name="Figura a mano libera: forma 138">
            <a:extLst>
              <a:ext uri="{FF2B5EF4-FFF2-40B4-BE49-F238E27FC236}">
                <a16:creationId xmlns:a16="http://schemas.microsoft.com/office/drawing/2014/main" id="{2C4715DA-0CD3-9743-9F53-B1A6D5B50831}"/>
              </a:ext>
            </a:extLst>
          </p:cNvPr>
          <p:cNvSpPr/>
          <p:nvPr/>
        </p:nvSpPr>
        <p:spPr>
          <a:xfrm>
            <a:off x="9367327" y="7201839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Seleziona il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   «METODO DI PAGAMENTO»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(carta di credito o 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bonifico bancario)</a:t>
            </a:r>
          </a:p>
        </p:txBody>
      </p:sp>
      <p:sp>
        <p:nvSpPr>
          <p:cNvPr id="140" name="Ovale 139">
            <a:extLst>
              <a:ext uri="{FF2B5EF4-FFF2-40B4-BE49-F238E27FC236}">
                <a16:creationId xmlns:a16="http://schemas.microsoft.com/office/drawing/2014/main" id="{86FC7AE1-0BFF-0768-5102-BAB1A42B7ED7}"/>
              </a:ext>
            </a:extLst>
          </p:cNvPr>
          <p:cNvSpPr/>
          <p:nvPr/>
        </p:nvSpPr>
        <p:spPr>
          <a:xfrm>
            <a:off x="8663150" y="6631460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id="{F019A39B-92DD-E73F-5CA7-0CE4705FF927}"/>
              </a:ext>
            </a:extLst>
          </p:cNvPr>
          <p:cNvSpPr txBox="1"/>
          <p:nvPr/>
        </p:nvSpPr>
        <p:spPr>
          <a:xfrm>
            <a:off x="8693279" y="8109160"/>
            <a:ext cx="477695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5</a:t>
            </a:r>
          </a:p>
        </p:txBody>
      </p:sp>
      <p:sp>
        <p:nvSpPr>
          <p:cNvPr id="143" name="Figura a mano libera: forma 142">
            <a:extLst>
              <a:ext uri="{FF2B5EF4-FFF2-40B4-BE49-F238E27FC236}">
                <a16:creationId xmlns:a16="http://schemas.microsoft.com/office/drawing/2014/main" id="{E0F0DAB8-3D32-2FDA-5989-536B41CCCA70}"/>
              </a:ext>
            </a:extLst>
          </p:cNvPr>
          <p:cNvSpPr/>
          <p:nvPr/>
        </p:nvSpPr>
        <p:spPr>
          <a:xfrm>
            <a:off x="9367327" y="4223657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«ACQUISTA»</a:t>
            </a:r>
          </a:p>
        </p:txBody>
      </p:sp>
      <p:sp>
        <p:nvSpPr>
          <p:cNvPr id="144" name="Ovale 143">
            <a:extLst>
              <a:ext uri="{FF2B5EF4-FFF2-40B4-BE49-F238E27FC236}">
                <a16:creationId xmlns:a16="http://schemas.microsoft.com/office/drawing/2014/main" id="{7A180E5F-57F8-10F2-24A0-FA1645F6D289}"/>
              </a:ext>
            </a:extLst>
          </p:cNvPr>
          <p:cNvSpPr/>
          <p:nvPr/>
        </p:nvSpPr>
        <p:spPr>
          <a:xfrm>
            <a:off x="8663150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45" name="CasellaDiTesto 144">
            <a:extLst>
              <a:ext uri="{FF2B5EF4-FFF2-40B4-BE49-F238E27FC236}">
                <a16:creationId xmlns:a16="http://schemas.microsoft.com/office/drawing/2014/main" id="{F114FD94-4469-76BA-1E7E-00F7BA1C3B51}"/>
              </a:ext>
            </a:extLst>
          </p:cNvPr>
          <p:cNvSpPr txBox="1"/>
          <p:nvPr/>
        </p:nvSpPr>
        <p:spPr>
          <a:xfrm>
            <a:off x="8680455" y="5130978"/>
            <a:ext cx="503343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6</a:t>
            </a:r>
          </a:p>
        </p:txBody>
      </p:sp>
      <p:pic>
        <p:nvPicPr>
          <p:cNvPr id="147" name="Picture 6" descr="Immagine correlata">
            <a:extLst>
              <a:ext uri="{FF2B5EF4-FFF2-40B4-BE49-F238E27FC236}">
                <a16:creationId xmlns:a16="http://schemas.microsoft.com/office/drawing/2014/main" id="{35DD0F2A-E272-28A5-F806-87D756FEB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7222" r="9239" b="7848"/>
          <a:stretch/>
        </p:blipFill>
        <p:spPr bwMode="auto">
          <a:xfrm>
            <a:off x="8806966" y="9868144"/>
            <a:ext cx="1056826" cy="109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Elemento grafico 151" descr="Carrello della spesa">
            <a:extLst>
              <a:ext uri="{FF2B5EF4-FFF2-40B4-BE49-F238E27FC236}">
                <a16:creationId xmlns:a16="http://schemas.microsoft.com/office/drawing/2014/main" id="{77AF15C9-5A96-71A9-F74C-70F549DAD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16905" y="3857317"/>
            <a:ext cx="1100844" cy="1100844"/>
          </a:xfrm>
          <a:prstGeom prst="rect">
            <a:avLst/>
          </a:prstGeom>
        </p:spPr>
      </p:pic>
      <p:sp>
        <p:nvSpPr>
          <p:cNvPr id="153" name="Figura a mano libera: forma 152">
            <a:extLst>
              <a:ext uri="{FF2B5EF4-FFF2-40B4-BE49-F238E27FC236}">
                <a16:creationId xmlns:a16="http://schemas.microsoft.com/office/drawing/2014/main" id="{592878BF-E95E-116D-3A25-CD6BAFDA915A}"/>
              </a:ext>
            </a:extLst>
          </p:cNvPr>
          <p:cNvSpPr/>
          <p:nvPr/>
        </p:nvSpPr>
        <p:spPr>
          <a:xfrm>
            <a:off x="16805295" y="4223657"/>
            <a:ext cx="5661408" cy="3934356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it-IT" sz="2800" dirty="0"/>
              <a:t>na volta formalizzata la copertura tramite il pagamento, riceverai in seguito le istruzioni per recuperare il certificato assicurativo che dovrà essere scaricato, firmato e restituito all’indirizzo 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mail:</a:t>
            </a:r>
          </a:p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convenzione.dipendentipubblici@aon.it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Ovale 153">
            <a:extLst>
              <a:ext uri="{FF2B5EF4-FFF2-40B4-BE49-F238E27FC236}">
                <a16:creationId xmlns:a16="http://schemas.microsoft.com/office/drawing/2014/main" id="{6DF92D51-C64D-660F-D6BE-4C97C88DA245}"/>
              </a:ext>
            </a:extLst>
          </p:cNvPr>
          <p:cNvSpPr/>
          <p:nvPr/>
        </p:nvSpPr>
        <p:spPr>
          <a:xfrm>
            <a:off x="16101118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55" name="CasellaDiTesto 154">
            <a:extLst>
              <a:ext uri="{FF2B5EF4-FFF2-40B4-BE49-F238E27FC236}">
                <a16:creationId xmlns:a16="http://schemas.microsoft.com/office/drawing/2014/main" id="{820FF4DC-BE87-2CB8-8208-B25807A829FB}"/>
              </a:ext>
            </a:extLst>
          </p:cNvPr>
          <p:cNvSpPr txBox="1"/>
          <p:nvPr/>
        </p:nvSpPr>
        <p:spPr>
          <a:xfrm>
            <a:off x="16135255" y="5130978"/>
            <a:ext cx="469680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7</a:t>
            </a:r>
          </a:p>
        </p:txBody>
      </p:sp>
      <p:pic>
        <p:nvPicPr>
          <p:cNvPr id="157" name="Picture 10" descr="Risultati immagini per firma digitale icona">
            <a:extLst>
              <a:ext uri="{FF2B5EF4-FFF2-40B4-BE49-F238E27FC236}">
                <a16:creationId xmlns:a16="http://schemas.microsoft.com/office/drawing/2014/main" id="{80A406B3-4E6C-DFAC-AA0F-93585EBD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206" y="3801838"/>
            <a:ext cx="962474" cy="99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Elemento grafico 94" descr="Carta di credito">
            <a:extLst>
              <a:ext uri="{FF2B5EF4-FFF2-40B4-BE49-F238E27FC236}">
                <a16:creationId xmlns:a16="http://schemas.microsoft.com/office/drawing/2014/main" id="{2AE36418-E1B5-CCF3-18BC-CC77CC7C19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81846" y="6723825"/>
            <a:ext cx="1210929" cy="1210929"/>
          </a:xfrm>
          <a:prstGeom prst="rect">
            <a:avLst/>
          </a:prstGeom>
        </p:spPr>
      </p:pic>
      <p:pic>
        <p:nvPicPr>
          <p:cNvPr id="15" name="Elemento grafico 14" descr="Frecce a zig zag con riempimento a tinta unita">
            <a:extLst>
              <a:ext uri="{FF2B5EF4-FFF2-40B4-BE49-F238E27FC236}">
                <a16:creationId xmlns:a16="http://schemas.microsoft.com/office/drawing/2014/main" id="{5533FF53-9CDA-BCB5-22C1-2162DC2E503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321992" y="6163226"/>
            <a:ext cx="914400" cy="914400"/>
          </a:xfrm>
          <a:prstGeom prst="rect">
            <a:avLst/>
          </a:prstGeom>
        </p:spPr>
      </p:pic>
      <p:pic>
        <p:nvPicPr>
          <p:cNvPr id="16" name="Elemento grafico 15" descr="Frecce a zig zag con riempimento a tinta unita">
            <a:extLst>
              <a:ext uri="{FF2B5EF4-FFF2-40B4-BE49-F238E27FC236}">
                <a16:creationId xmlns:a16="http://schemas.microsoft.com/office/drawing/2014/main" id="{E451536A-F8FF-0EDC-5A33-9EDDC9ADDC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321992" y="9176430"/>
            <a:ext cx="914400" cy="914400"/>
          </a:xfrm>
          <a:prstGeom prst="rect">
            <a:avLst/>
          </a:prstGeom>
        </p:spPr>
      </p:pic>
      <p:pic>
        <p:nvPicPr>
          <p:cNvPr id="17" name="Elemento grafico 16" descr="Frecce a zig zag con riempimento a tinta unita">
            <a:extLst>
              <a:ext uri="{FF2B5EF4-FFF2-40B4-BE49-F238E27FC236}">
                <a16:creationId xmlns:a16="http://schemas.microsoft.com/office/drawing/2014/main" id="{ECE73983-2734-D834-1AEE-A1A1EDF55B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1797807" y="6163226"/>
            <a:ext cx="914400" cy="914400"/>
          </a:xfrm>
          <a:prstGeom prst="rect">
            <a:avLst/>
          </a:prstGeom>
        </p:spPr>
      </p:pic>
      <p:pic>
        <p:nvPicPr>
          <p:cNvPr id="18" name="Elemento grafico 17" descr="Frecce a zig zag con riempimento a tinta unita">
            <a:extLst>
              <a:ext uri="{FF2B5EF4-FFF2-40B4-BE49-F238E27FC236}">
                <a16:creationId xmlns:a16="http://schemas.microsoft.com/office/drawing/2014/main" id="{30BB0B0A-1173-D30F-6E59-A6181F3E8C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1797807" y="9176430"/>
            <a:ext cx="914400" cy="914400"/>
          </a:xfrm>
          <a:prstGeom prst="rect">
            <a:avLst/>
          </a:prstGeom>
        </p:spPr>
      </p:pic>
      <p:pic>
        <p:nvPicPr>
          <p:cNvPr id="19" name="Elemento grafico 18" descr="Frecce a zig zag con riempimento a tinta unita">
            <a:extLst>
              <a:ext uri="{FF2B5EF4-FFF2-40B4-BE49-F238E27FC236}">
                <a16:creationId xmlns:a16="http://schemas.microsoft.com/office/drawing/2014/main" id="{1B59F501-9C3B-4105-FB60-E35850E339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7752430" y="10750818"/>
            <a:ext cx="914400" cy="914400"/>
          </a:xfrm>
          <a:prstGeom prst="rect">
            <a:avLst/>
          </a:prstGeom>
        </p:spPr>
      </p:pic>
      <p:pic>
        <p:nvPicPr>
          <p:cNvPr id="20" name="Elemento grafico 19" descr="Frecce a zig zag con riempimento a tinta unita">
            <a:extLst>
              <a:ext uri="{FF2B5EF4-FFF2-40B4-BE49-F238E27FC236}">
                <a16:creationId xmlns:a16="http://schemas.microsoft.com/office/drawing/2014/main" id="{8C58E2D8-CDEA-01D7-E6C6-C2EB982324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15180387" y="4673778"/>
            <a:ext cx="914400" cy="914400"/>
          </a:xfrm>
          <a:prstGeom prst="rect">
            <a:avLst/>
          </a:prstGeom>
        </p:spPr>
      </p:pic>
      <p:pic>
        <p:nvPicPr>
          <p:cNvPr id="21" name="Immagine 16" descr="Immagine che contiene logo&#10;&#10;Descrizione generata automaticamente">
            <a:extLst>
              <a:ext uri="{FF2B5EF4-FFF2-40B4-BE49-F238E27FC236}">
                <a16:creationId xmlns:a16="http://schemas.microsoft.com/office/drawing/2014/main" id="{8A8E8B48-813B-61EF-04A8-DF0BFEE2AEFC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4500" y="12064708"/>
            <a:ext cx="2444405" cy="1463949"/>
          </a:xfrm>
          <a:prstGeom prst="rect">
            <a:avLst/>
          </a:prstGeom>
        </p:spPr>
      </p:pic>
      <p:sp>
        <p:nvSpPr>
          <p:cNvPr id="22" name="Rettangolo 21">
            <a:extLst>
              <a:ext uri="{FF2B5EF4-FFF2-40B4-BE49-F238E27FC236}">
                <a16:creationId xmlns:a16="http://schemas.microsoft.com/office/drawing/2014/main" id="{CC930878-B91E-A53E-DD7F-ACB5739BBA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267" y="12170571"/>
            <a:ext cx="2785731" cy="1355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9483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aon_grays2">
      <a:dk1>
        <a:srgbClr val="000000"/>
      </a:dk1>
      <a:lt1>
        <a:srgbClr val="FFFFFF"/>
      </a:lt1>
      <a:dk2>
        <a:srgbClr val="5D6D78"/>
      </a:dk2>
      <a:lt2>
        <a:srgbClr val="E5EFF0"/>
      </a:lt2>
      <a:accent1>
        <a:srgbClr val="EB0017"/>
      </a:accent1>
      <a:accent2>
        <a:srgbClr val="82939A"/>
      </a:accent2>
      <a:accent3>
        <a:srgbClr val="ACC0C3"/>
      </a:accent3>
      <a:accent4>
        <a:srgbClr val="CDDBDE"/>
      </a:accent4>
      <a:accent5>
        <a:srgbClr val="E5EFF0"/>
      </a:accent5>
      <a:accent6>
        <a:srgbClr val="EEF6F7"/>
      </a:accent6>
      <a:hlink>
        <a:srgbClr val="28AFC3"/>
      </a:hlink>
      <a:folHlink>
        <a:srgbClr val="28AFC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 sz="3000" b="0" i="0" dirty="0">
            <a:solidFill>
              <a:schemeClr val="tx2"/>
            </a:solidFill>
            <a:latin typeface="Helvetica Now Text" panose="020B0504030202020204" pitchFamily="34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6"/>
          </a:solidFill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 algn="just">
          <a:defRPr sz="36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Teal_Light">
      <a:srgbClr val="29B0C3"/>
    </a:custClr>
    <a:custClr name="Teal_Dark">
      <a:srgbClr val="007585"/>
    </a:custClr>
    <a:custClr name="Orange_Light">
      <a:srgbClr val="F25D00"/>
    </a:custClr>
    <a:custClr name="Orange_Dark">
      <a:srgbClr val="D149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Navy_01">
      <a:srgbClr val="262836"/>
    </a:custClr>
    <a:custClr name="Gray_01">
      <a:srgbClr val="46535E"/>
    </a:custClr>
    <a:custClr name="Gray_02">
      <a:srgbClr val="5D6D78"/>
    </a:custClr>
    <a:custClr name="Gray_03">
      <a:srgbClr val="82939A"/>
    </a:custClr>
    <a:custClr name="Gray_04">
      <a:srgbClr val="ACC0C4"/>
    </a:custClr>
    <a:custClr name="Gray_05">
      <a:srgbClr val="CDDBDE"/>
    </a:custClr>
    <a:custClr name="Gray_06">
      <a:srgbClr val="E5EFF0"/>
    </a:custClr>
    <a:custClr name="Gray_07">
      <a:srgbClr val="EEF6F7"/>
    </a:custClr>
    <a:custClr name="Gray_08">
      <a:srgbClr val="F9FCFC"/>
    </a:custClr>
    <a:custClr name="BLANK">
      <a:srgbClr val="FFFFFF"/>
    </a:custClr>
    <a:custClr name="Aqua">
      <a:srgbClr val="73E2D8"/>
    </a:custClr>
    <a:custClr name="Teal">
      <a:srgbClr val="29B0C3"/>
    </a:custClr>
    <a:custClr name="Marine">
      <a:srgbClr val="0084BB"/>
    </a:custClr>
    <a:custClr name="Cobalt">
      <a:srgbClr val="0055A8"/>
    </a:custClr>
    <a:custClr name="Blue">
      <a:srgbClr val="101E7F"/>
    </a:custClr>
    <a:custClr name="Plum">
      <a:srgbClr val="6E027F"/>
    </a:custClr>
    <a:custClr name="Magenta">
      <a:srgbClr val="A70070"/>
    </a:custClr>
    <a:custClr name="Raspberry">
      <a:srgbClr val="D10058"/>
    </a:custClr>
    <a:custClr name="Red">
      <a:srgbClr val="EA2238"/>
    </a:custClr>
    <a:custClr name="Orange">
      <a:srgbClr val="F25D00"/>
    </a:custClr>
    <a:custClr name="Yellow">
      <a:srgbClr val="FFA600"/>
    </a:custClr>
    <a:custClr name="Lime">
      <a:srgbClr val="8ABD45"/>
    </a:custClr>
    <a:custClr name="Green">
      <a:srgbClr val="12A88A"/>
    </a:custClr>
  </a:custClrLst>
  <a:extLst>
    <a:ext uri="{05A4C25C-085E-4340-85A3-A5531E510DB2}">
      <thm15:themeFamily xmlns:thm15="http://schemas.microsoft.com/office/thememl/2012/main" name="Aon_Ppt_16x9 2021-Nov-24" id="{7B64ADC3-AC29-9A44-9AF7-1440E7142111}" vid="{78CE2BC5-DA0D-264F-9D53-B684DA2836F2}"/>
    </a:ext>
  </a:extLst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5B13E97BD02549B9801EF1D08E31A8" ma:contentTypeVersion="13" ma:contentTypeDescription="Create a new document." ma:contentTypeScope="" ma:versionID="0dc19adde441b77219bc23445e92226b">
  <xsd:schema xmlns:xsd="http://www.w3.org/2001/XMLSchema" xmlns:xs="http://www.w3.org/2001/XMLSchema" xmlns:p="http://schemas.microsoft.com/office/2006/metadata/properties" xmlns:ns2="dda24b63-c002-46c2-b8a5-f2329012e845" xmlns:ns3="6f970924-b915-492e-bfdb-ebbb49cca1e0" targetNamespace="http://schemas.microsoft.com/office/2006/metadata/properties" ma:root="true" ma:fieldsID="0c6be065e8f2e17c4bb043d5d94b36b6" ns2:_="" ns3:_="">
    <xsd:import namespace="dda24b63-c002-46c2-b8a5-f2329012e845"/>
    <xsd:import namespace="6f970924-b915-492e-bfdb-ebbb49cca1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24b63-c002-46c2-b8a5-f2329012e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70924-b915-492e-bfdb-ebbb49cca1e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6DC340-B0BC-4F20-8B5A-E7EDC40074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363840-C1D5-4BB3-835B-ADDC36BC0151}">
  <ds:schemaRefs>
    <ds:schemaRef ds:uri="http://purl.org/dc/elements/1.1/"/>
    <ds:schemaRef ds:uri="http://schemas.openxmlformats.org/package/2006/metadata/core-properties"/>
    <ds:schemaRef ds:uri="dda24b63-c002-46c2-b8a5-f2329012e845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f970924-b915-492e-bfdb-ebbb49cca1e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BE34C3F-04AB-4A54-A470-4DA276BEB9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a24b63-c002-46c2-b8a5-f2329012e845"/>
    <ds:schemaRef ds:uri="6f970924-b915-492e-bfdb-ebbb49cca1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aon_ppt_16x9_2021_nov_24</Template>
  <TotalTime>5315</TotalTime>
  <Words>141</Words>
  <Application>Microsoft Office PowerPoint</Application>
  <PresentationFormat>Personalizzato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</vt:i4>
      </vt:variant>
    </vt:vector>
  </HeadingPairs>
  <TitlesOfParts>
    <vt:vector size="14" baseType="lpstr">
      <vt:lpstr>ADLaM Display</vt:lpstr>
      <vt:lpstr>Arial</vt:lpstr>
      <vt:lpstr>Bahnschrift</vt:lpstr>
      <vt:lpstr>Calibri</vt:lpstr>
      <vt:lpstr>Calibri Light</vt:lpstr>
      <vt:lpstr>Gill Sans Nova</vt:lpstr>
      <vt:lpstr>Helvetica Neue Condensed Bold</vt:lpstr>
      <vt:lpstr>Helvetica Now Text</vt:lpstr>
      <vt:lpstr>Helvetica Now Text Light</vt:lpstr>
      <vt:lpstr>System Font Regular</vt:lpstr>
      <vt:lpstr>Tw Cen MT</vt:lpstr>
      <vt:lpstr>Tema di Office</vt:lpstr>
      <vt:lpstr>1_Personalizza struttura</vt:lpstr>
      <vt:lpstr>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Paola Gallina</dc:creator>
  <cp:keywords/>
  <dc:description/>
  <cp:lastModifiedBy>Beatrice Crocchiolo</cp:lastModifiedBy>
  <cp:revision>157</cp:revision>
  <dcterms:created xsi:type="dcterms:W3CDTF">2022-02-16T09:19:03Z</dcterms:created>
  <dcterms:modified xsi:type="dcterms:W3CDTF">2025-10-31T10:32:47Z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0x010100585B13E97BD02549B9801EF1D08E31A8</vt:lpwstr>
  </property>
  <property fmtid="{D5CDD505-2E9C-101B-9397-08002B2CF9AE}" pid="3" name="TitusGUID">
    <vt:lpwstr>09a11f56-a507-44e6-a3d2-6967929bbc8d</vt:lpwstr>
  </property>
  <property fmtid="{D5CDD505-2E9C-101B-9397-08002B2CF9AE}" pid="4" name="AonClassification">
    <vt:lpwstr>ADC_class_200</vt:lpwstr>
  </property>
  <property fmtid="{D5CDD505-2E9C-101B-9397-08002B2CF9AE}" pid="5" name="MSIP_Label_9043f10a-881e-4653-a55e-02ca2cc829dc_Enabled">
    <vt:lpwstr>true</vt:lpwstr>
  </property>
  <property fmtid="{D5CDD505-2E9C-101B-9397-08002B2CF9AE}" pid="6" name="MSIP_Label_9043f10a-881e-4653-a55e-02ca2cc829dc_SetDate">
    <vt:lpwstr>2024-01-30T16:16:44Z</vt:lpwstr>
  </property>
  <property fmtid="{D5CDD505-2E9C-101B-9397-08002B2CF9AE}" pid="7" name="MSIP_Label_9043f10a-881e-4653-a55e-02ca2cc829dc_Method">
    <vt:lpwstr>Standard</vt:lpwstr>
  </property>
  <property fmtid="{D5CDD505-2E9C-101B-9397-08002B2CF9AE}" pid="8" name="MSIP_Label_9043f10a-881e-4653-a55e-02ca2cc829dc_Name">
    <vt:lpwstr>ADC_class_200</vt:lpwstr>
  </property>
  <property fmtid="{D5CDD505-2E9C-101B-9397-08002B2CF9AE}" pid="9" name="MSIP_Label_9043f10a-881e-4653-a55e-02ca2cc829dc_SiteId">
    <vt:lpwstr>94cfddbc-0627-494a-ad7a-29aea3aea832</vt:lpwstr>
  </property>
  <property fmtid="{D5CDD505-2E9C-101B-9397-08002B2CF9AE}" pid="10" name="MSIP_Label_9043f10a-881e-4653-a55e-02ca2cc829dc_ActionId">
    <vt:lpwstr>2b78c6ac-bea3-4a54-8c3c-6a0a798a0f49</vt:lpwstr>
  </property>
  <property fmtid="{D5CDD505-2E9C-101B-9397-08002B2CF9AE}" pid="11" name="MSIP_Label_9043f10a-881e-4653-a55e-02ca2cc829dc_ContentBits">
    <vt:lpwstr>0</vt:lpwstr>
  </property>
</Properties>
</file>